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0" r:id="rId3"/>
  </p:sldMasterIdLst>
  <p:notesMasterIdLst>
    <p:notesMasterId r:id="rId99"/>
  </p:notesMasterIdLst>
  <p:sldIdLst>
    <p:sldId id="257" r:id="rId4"/>
    <p:sldId id="258" r:id="rId5"/>
    <p:sldId id="377" r:id="rId6"/>
    <p:sldId id="342" r:id="rId7"/>
    <p:sldId id="338" r:id="rId8"/>
    <p:sldId id="337" r:id="rId9"/>
    <p:sldId id="340" r:id="rId10"/>
    <p:sldId id="341"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308" r:id="rId26"/>
    <p:sldId id="309" r:id="rId27"/>
    <p:sldId id="311" r:id="rId28"/>
    <p:sldId id="312" r:id="rId29"/>
    <p:sldId id="313" r:id="rId30"/>
    <p:sldId id="314" r:id="rId31"/>
    <p:sldId id="321" r:id="rId32"/>
    <p:sldId id="322" r:id="rId33"/>
    <p:sldId id="323" r:id="rId34"/>
    <p:sldId id="324" r:id="rId35"/>
    <p:sldId id="325" r:id="rId36"/>
    <p:sldId id="326" r:id="rId37"/>
    <p:sldId id="315" r:id="rId38"/>
    <p:sldId id="316" r:id="rId39"/>
    <p:sldId id="317" r:id="rId40"/>
    <p:sldId id="318" r:id="rId41"/>
    <p:sldId id="319"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336" r:id="rId69"/>
    <p:sldId id="343" r:id="rId70"/>
    <p:sldId id="335" r:id="rId71"/>
    <p:sldId id="344" r:id="rId72"/>
    <p:sldId id="346" r:id="rId73"/>
    <p:sldId id="348" r:id="rId74"/>
    <p:sldId id="347" r:id="rId75"/>
    <p:sldId id="345" r:id="rId76"/>
    <p:sldId id="349" r:id="rId77"/>
    <p:sldId id="350" r:id="rId78"/>
    <p:sldId id="351" r:id="rId79"/>
    <p:sldId id="352" r:id="rId80"/>
    <p:sldId id="353" r:id="rId81"/>
    <p:sldId id="354" r:id="rId82"/>
    <p:sldId id="355" r:id="rId83"/>
    <p:sldId id="356" r:id="rId84"/>
    <p:sldId id="357" r:id="rId85"/>
    <p:sldId id="359" r:id="rId86"/>
    <p:sldId id="361" r:id="rId87"/>
    <p:sldId id="360" r:id="rId88"/>
    <p:sldId id="363" r:id="rId89"/>
    <p:sldId id="367" r:id="rId90"/>
    <p:sldId id="368" r:id="rId91"/>
    <p:sldId id="369" r:id="rId92"/>
    <p:sldId id="370" r:id="rId93"/>
    <p:sldId id="371" r:id="rId94"/>
    <p:sldId id="372" r:id="rId95"/>
    <p:sldId id="373" r:id="rId96"/>
    <p:sldId id="374" r:id="rId97"/>
    <p:sldId id="36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8D760B-0CE9-4674-8C77-C8D44CAD0EF1}">
          <p14:sldIdLst>
            <p14:sldId id="257"/>
            <p14:sldId id="258"/>
            <p14:sldId id="377"/>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y Serverless?" id="{0727F054-927E-4560-A012-1990D2526BFE}">
          <p14:sldIdLst>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Function-as-a-Service (FaaS)" id="{93953493-34E2-4164-BEC4-700405C5881D}">
          <p14:sldIdLst>
            <p14:sldId id="297"/>
            <p14:sldId id="298"/>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9"/>
            <p14:sldId id="361"/>
            <p14:sldId id="360"/>
            <p14:sldId id="363"/>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2249" autoAdjust="0"/>
  </p:normalViewPr>
  <p:slideViewPr>
    <p:cSldViewPr snapToGrid="0">
      <p:cViewPr varScale="1">
        <p:scale>
          <a:sx n="93" d="100"/>
          <a:sy n="93" d="100"/>
        </p:scale>
        <p:origin x="12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373310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22</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29</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085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39</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55</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56</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69</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70</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71</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72</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73</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74</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75</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76</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11</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79</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88</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91</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92</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94</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95</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12</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14</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16</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130327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19</a:t>
            </a:fld>
            <a:endParaRPr lang="en-US"/>
          </a:p>
        </p:txBody>
      </p:sp>
    </p:spTree>
    <p:extLst>
      <p:ext uri="{BB962C8B-B14F-4D97-AF65-F5344CB8AC3E}">
        <p14:creationId xmlns:p14="http://schemas.microsoft.com/office/powerpoint/2010/main" val="387028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5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9155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6.png"/><Relationship Id="rId4" Type="http://schemas.openxmlformats.org/officeDocument/2006/relationships/image" Target="../media/image31.png"/><Relationship Id="rId9" Type="http://schemas.microsoft.com/office/2007/relationships/hdphoto" Target="../media/hdphoto1.wdp"/></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985237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https://exampleapi.com/employees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83981"/>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https://exampleapi.com/employees/{id}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https://exampleapi.com/employees/{id}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https://exampleapi.com/employees/{id}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Why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976412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Kamerik205 8" panose="020B0803030600020004" pitchFamily="34" charset="0"/>
                <a:ea typeface="+mn-ea"/>
                <a:cs typeface="+mn-cs"/>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Kamerik205 8" panose="020B0803030600020004" pitchFamily="34" charset="0"/>
                <a:ea typeface="+mn-ea"/>
                <a:cs typeface="+mn-cs"/>
              </a:rPr>
              <a:t>Responds to Triggers</a:t>
            </a:r>
          </a:p>
        </p:txBody>
      </p:sp>
    </p:spTree>
    <p:extLst>
      <p:ext uri="{BB962C8B-B14F-4D97-AF65-F5344CB8AC3E}">
        <p14:creationId xmlns:p14="http://schemas.microsoft.com/office/powerpoint/2010/main" val="215461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Google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Functions</a:t>
              </a:r>
            </a:p>
          </p:txBody>
        </p:sp>
      </p:grpSp>
    </p:spTree>
    <p:extLst>
      <p:ext uri="{BB962C8B-B14F-4D97-AF65-F5344CB8AC3E}">
        <p14:creationId xmlns:p14="http://schemas.microsoft.com/office/powerpoint/2010/main" val="46208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Google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9CE9"/>
                  </a:solidFill>
                  <a:effectLst/>
                  <a:uLnTx/>
                  <a:uFillTx/>
                  <a:latin typeface="Kamerik205 8" panose="020B0803030600020004" pitchFamily="34" charset="0"/>
                  <a:ea typeface="+mn-ea"/>
                  <a:cs typeface="+mn-cs"/>
                </a:rPr>
                <a:t>Functions</a:t>
              </a:r>
            </a:p>
          </p:txBody>
        </p:sp>
      </p:grpSp>
    </p:spTree>
    <p:extLst>
      <p:ext uri="{BB962C8B-B14F-4D97-AF65-F5344CB8AC3E}">
        <p14:creationId xmlns:p14="http://schemas.microsoft.com/office/powerpoint/2010/main" val="38565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Tree>
    <p:extLst>
      <p:ext uri="{BB962C8B-B14F-4D97-AF65-F5344CB8AC3E}">
        <p14:creationId xmlns:p14="http://schemas.microsoft.com/office/powerpoint/2010/main" val="29291317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5877</TotalTime>
  <Words>4392</Words>
  <Application>Microsoft Office PowerPoint</Application>
  <PresentationFormat>Widescreen</PresentationFormat>
  <Paragraphs>824</Paragraphs>
  <Slides>95</Slides>
  <Notes>48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95</vt:i4>
      </vt:variant>
    </vt:vector>
  </HeadingPairs>
  <TitlesOfParts>
    <vt:vector size="104" baseType="lpstr">
      <vt:lpstr>-apple-system</vt:lpstr>
      <vt:lpstr>Arial</vt:lpstr>
      <vt:lpstr>Calibri</vt:lpstr>
      <vt:lpstr>Kamerik205 8</vt:lpstr>
      <vt:lpstr>Segoe UI</vt:lpstr>
      <vt:lpstr>Ubuntu Mono</vt:lpstr>
      <vt:lpstr>Default</vt:lpstr>
      <vt:lpstr>Completely Blank</vt:lpstr>
      <vt:lpstr>Custom Design</vt:lpstr>
      <vt:lpstr>PowerPoint Presentation</vt:lpstr>
      <vt:lpstr>Who is Chad Green</vt:lpstr>
      <vt:lpstr>PowerPoint Presentation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Why Serverless?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32</cp:revision>
  <dcterms:created xsi:type="dcterms:W3CDTF">2022-04-17T14:25:04Z</dcterms:created>
  <dcterms:modified xsi:type="dcterms:W3CDTF">2022-07-16T17:48:53Z</dcterms:modified>
</cp:coreProperties>
</file>